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68" d="100"/>
          <a:sy n="68" d="100"/>
        </p:scale>
        <p:origin x="84" y="15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BCCAB13-8D76-42BC-A546-CD3B5E307F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E0A6F189-64BE-4DFC-A9A5-2AD9CADE18BF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pt-BR"/>
              <a:t>Clique para editar o estilo do subtítulo Mestre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87BD3920-B557-403B-B510-A7DCF8F5701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62633A53-782D-4F05-82D4-7CCC3A3E5D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456C3F64-03D0-4C7E-8541-A3FEC9EFF3E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4644356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CE044B37-5BA5-4A7F-B92B-CBCD4124E6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01EC7AF2-4EE3-4F15-8BA8-A04363AC6CF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1C18F01F-CE2F-47BF-A253-F8BCBA7F50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BAD0D11B-41E3-4665-BB8C-4F2A79244D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D1AAB324-30EB-4FEA-9FD8-751B976B2D2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24014367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Vertical 1">
            <a:extLst>
              <a:ext uri="{FF2B5EF4-FFF2-40B4-BE49-F238E27FC236}">
                <a16:creationId xmlns:a16="http://schemas.microsoft.com/office/drawing/2014/main" id="{53F06ECA-5FF3-47FA-A9FD-921E0A4B3374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Vertical 2">
            <a:extLst>
              <a:ext uri="{FF2B5EF4-FFF2-40B4-BE49-F238E27FC236}">
                <a16:creationId xmlns:a16="http://schemas.microsoft.com/office/drawing/2014/main" id="{979FBA06-40D7-40DA-B982-ED453F1538C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3C4C8510-11E8-4497-B96F-622882AACC9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ABB312D2-899D-4546-9791-3C4DC3DFE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EF09783F-2ADB-4FFA-832B-792D6F04307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6888656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4BBC2F3F-166C-4B30-8A6C-1CAB4D56940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894372DE-D992-4646-BA73-6AEC1EAFFF5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D58FA777-280C-4179-B2A9-9F176DBEFBE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219BA473-CDAF-4299-A343-F9329B2433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22CEFD-BCF8-42DF-8460-19D76316835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8816177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8388E5D-1581-4204-A877-8D689672B21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F3CDB27B-B5CD-46E4-9C44-C0C26F0B8E6D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20E8F4FA-2A81-49E6-B526-D8BDA945D6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9C1B03F9-9014-49AD-BEC0-B4207DA33CC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19B34AB8-8334-4166-8917-07E778E8D46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88435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96D2CA93-4950-451B-B430-DD508D83A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065C6554-AC7A-43FB-BB5F-373A2CF6DF4A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9120333C-525B-4BD5-8F89-7D2C363821E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88AF0FFD-70CD-467C-A8D9-5D5694404C6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01586D6C-1263-453B-B8D5-7CC34D0E5B0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1822C064-8B22-4F88-B459-CF19DE55D51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1139799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86E363EC-C607-4762-83CA-B66D46EDEE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959D1A5-8724-4C0C-B3E5-CCEF69C9AD3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Espaço Reservado para Conteúdo 3">
            <a:extLst>
              <a:ext uri="{FF2B5EF4-FFF2-40B4-BE49-F238E27FC236}">
                <a16:creationId xmlns:a16="http://schemas.microsoft.com/office/drawing/2014/main" id="{6E36C50E-E40A-4B67-87ED-8ED8FCA206C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5" name="Espaço Reservado para Texto 4">
            <a:extLst>
              <a:ext uri="{FF2B5EF4-FFF2-40B4-BE49-F238E27FC236}">
                <a16:creationId xmlns:a16="http://schemas.microsoft.com/office/drawing/2014/main" id="{58005707-5978-490A-B42C-0B8EE040DB96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Espaço Reservado para Conteúdo 5">
            <a:extLst>
              <a:ext uri="{FF2B5EF4-FFF2-40B4-BE49-F238E27FC236}">
                <a16:creationId xmlns:a16="http://schemas.microsoft.com/office/drawing/2014/main" id="{BB83783B-A302-4065-BB42-B91C316721B0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7" name="Espaço Reservado para Data 6">
            <a:extLst>
              <a:ext uri="{FF2B5EF4-FFF2-40B4-BE49-F238E27FC236}">
                <a16:creationId xmlns:a16="http://schemas.microsoft.com/office/drawing/2014/main" id="{F522261A-6FBF-49BF-86AE-B3C677565A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8" name="Espaço Reservado para Rodapé 7">
            <a:extLst>
              <a:ext uri="{FF2B5EF4-FFF2-40B4-BE49-F238E27FC236}">
                <a16:creationId xmlns:a16="http://schemas.microsoft.com/office/drawing/2014/main" id="{659BC1B6-D52C-4648-AE85-F477F260CEA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Espaço Reservado para Número de Slide 8">
            <a:extLst>
              <a:ext uri="{FF2B5EF4-FFF2-40B4-BE49-F238E27FC236}">
                <a16:creationId xmlns:a16="http://schemas.microsoft.com/office/drawing/2014/main" id="{F6012DD6-0551-475F-B79D-6A7929AD6B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71931285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0C25F45-9D93-4305-B137-4C18C68EA0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Data 2">
            <a:extLst>
              <a:ext uri="{FF2B5EF4-FFF2-40B4-BE49-F238E27FC236}">
                <a16:creationId xmlns:a16="http://schemas.microsoft.com/office/drawing/2014/main" id="{58462BBB-29B9-4677-8612-783A1C39EB4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4" name="Espaço Reservado para Rodapé 3">
            <a:extLst>
              <a:ext uri="{FF2B5EF4-FFF2-40B4-BE49-F238E27FC236}">
                <a16:creationId xmlns:a16="http://schemas.microsoft.com/office/drawing/2014/main" id="{E5E7C278-9D86-4660-AD45-07ED0E22E5E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Espaço Reservado para Número de Slide 4">
            <a:extLst>
              <a:ext uri="{FF2B5EF4-FFF2-40B4-BE49-F238E27FC236}">
                <a16:creationId xmlns:a16="http://schemas.microsoft.com/office/drawing/2014/main" id="{B0DFE19C-FB04-4982-B2B0-BBD2C613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28693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Data 1">
            <a:extLst>
              <a:ext uri="{FF2B5EF4-FFF2-40B4-BE49-F238E27FC236}">
                <a16:creationId xmlns:a16="http://schemas.microsoft.com/office/drawing/2014/main" id="{F432BE31-05FC-4933-8A1B-AEC51F6922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3" name="Espaço Reservado para Rodapé 2">
            <a:extLst>
              <a:ext uri="{FF2B5EF4-FFF2-40B4-BE49-F238E27FC236}">
                <a16:creationId xmlns:a16="http://schemas.microsoft.com/office/drawing/2014/main" id="{86071273-37C2-4587-82D9-FF6D7D11BE5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Espaço Reservado para Número de Slide 3">
            <a:extLst>
              <a:ext uri="{FF2B5EF4-FFF2-40B4-BE49-F238E27FC236}">
                <a16:creationId xmlns:a16="http://schemas.microsoft.com/office/drawing/2014/main" id="{51C4D0E6-456C-4367-A61D-50A51FD61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1389003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FC6F5F7F-AB62-4333-A3DB-3B20B4FBFBC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Conteúdo 2">
            <a:extLst>
              <a:ext uri="{FF2B5EF4-FFF2-40B4-BE49-F238E27FC236}">
                <a16:creationId xmlns:a16="http://schemas.microsoft.com/office/drawing/2014/main" id="{CEDD5730-80CA-421C-92B1-D666261BA80A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2D694E96-FCEC-44A5-BBC8-94FE3A5CBAD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D91C647B-FD22-4AF6-B9AC-8B29BBE265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84DB0057-8B96-4167-B561-B10A256495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2E11BE66-481D-4FFD-951C-1E01F37F92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94430839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ítulo 1">
            <a:extLst>
              <a:ext uri="{FF2B5EF4-FFF2-40B4-BE49-F238E27FC236}">
                <a16:creationId xmlns:a16="http://schemas.microsoft.com/office/drawing/2014/main" id="{0F71E235-9228-445D-B338-DABC51D523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Imagem 2">
            <a:extLst>
              <a:ext uri="{FF2B5EF4-FFF2-40B4-BE49-F238E27FC236}">
                <a16:creationId xmlns:a16="http://schemas.microsoft.com/office/drawing/2014/main" id="{C94655E8-940D-4ACF-A13D-168D23B20A8E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pt-BR"/>
          </a:p>
        </p:txBody>
      </p:sp>
      <p:sp>
        <p:nvSpPr>
          <p:cNvPr id="4" name="Espaço Reservado para Texto 3">
            <a:extLst>
              <a:ext uri="{FF2B5EF4-FFF2-40B4-BE49-F238E27FC236}">
                <a16:creationId xmlns:a16="http://schemas.microsoft.com/office/drawing/2014/main" id="{63D75F13-7E53-4882-99DB-17A3E895B9A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Espaço Reservado para Data 4">
            <a:extLst>
              <a:ext uri="{FF2B5EF4-FFF2-40B4-BE49-F238E27FC236}">
                <a16:creationId xmlns:a16="http://schemas.microsoft.com/office/drawing/2014/main" id="{7F324461-37BE-4E7E-A035-6DE4611F32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6" name="Espaço Reservado para Rodapé 5">
            <a:extLst>
              <a:ext uri="{FF2B5EF4-FFF2-40B4-BE49-F238E27FC236}">
                <a16:creationId xmlns:a16="http://schemas.microsoft.com/office/drawing/2014/main" id="{74E71533-5BB5-408C-A26D-D88301B94B0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Espaço Reservado para Número de Slide 6">
            <a:extLst>
              <a:ext uri="{FF2B5EF4-FFF2-40B4-BE49-F238E27FC236}">
                <a16:creationId xmlns:a16="http://schemas.microsoft.com/office/drawing/2014/main" id="{4C18D0FB-AF2E-4554-93E0-BCF6241865F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425568431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ço Reservado para Título 1">
            <a:extLst>
              <a:ext uri="{FF2B5EF4-FFF2-40B4-BE49-F238E27FC236}">
                <a16:creationId xmlns:a16="http://schemas.microsoft.com/office/drawing/2014/main" id="{446C3D83-82EF-4345-8F0C-4D1E74234FD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</a:p>
        </p:txBody>
      </p:sp>
      <p:sp>
        <p:nvSpPr>
          <p:cNvPr id="3" name="Espaço Reservado para Texto 2">
            <a:extLst>
              <a:ext uri="{FF2B5EF4-FFF2-40B4-BE49-F238E27FC236}">
                <a16:creationId xmlns:a16="http://schemas.microsoft.com/office/drawing/2014/main" id="{15B5A33A-512F-4DCE-9498-A59BDD1C3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</a:p>
        </p:txBody>
      </p:sp>
      <p:sp>
        <p:nvSpPr>
          <p:cNvPr id="4" name="Espaço Reservado para Data 3">
            <a:extLst>
              <a:ext uri="{FF2B5EF4-FFF2-40B4-BE49-F238E27FC236}">
                <a16:creationId xmlns:a16="http://schemas.microsoft.com/office/drawing/2014/main" id="{4D5135E9-DEC1-4C6E-995D-7E060D282C9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A9ABFAB-1FDE-43EC-97FD-9B77EEFCC9DE}" type="datetimeFigureOut">
              <a:rPr lang="pt-BR" smtClean="0"/>
              <a:t>19/04/2021</a:t>
            </a:fld>
            <a:endParaRPr lang="pt-BR"/>
          </a:p>
        </p:txBody>
      </p:sp>
      <p:sp>
        <p:nvSpPr>
          <p:cNvPr id="5" name="Espaço Reservado para Rodapé 4">
            <a:extLst>
              <a:ext uri="{FF2B5EF4-FFF2-40B4-BE49-F238E27FC236}">
                <a16:creationId xmlns:a16="http://schemas.microsoft.com/office/drawing/2014/main" id="{7093579A-B739-4C3E-841C-1CAF524D9CA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Espaço Reservado para Número de Slide 5">
            <a:extLst>
              <a:ext uri="{FF2B5EF4-FFF2-40B4-BE49-F238E27FC236}">
                <a16:creationId xmlns:a16="http://schemas.microsoft.com/office/drawing/2014/main" id="{C01B4F5E-068B-4AE5-AC80-AE600CDAF3BF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ABDB88-C6CD-4DB4-AB30-B06D9EA5363C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30261641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ECC07320-C2CA-4E29-8481-9D9E143C778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ítulo 1">
            <a:extLst>
              <a:ext uri="{FF2B5EF4-FFF2-40B4-BE49-F238E27FC236}">
                <a16:creationId xmlns:a16="http://schemas.microsoft.com/office/drawing/2014/main" id="{95A8EA98-6A4B-4710-B9EE-05FE6868AF8A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380407" y="743447"/>
            <a:ext cx="3973385" cy="3692028"/>
          </a:xfrm>
          <a:noFill/>
        </p:spPr>
        <p:txBody>
          <a:bodyPr>
            <a:normAutofit/>
          </a:bodyPr>
          <a:lstStyle/>
          <a:p>
            <a:pPr algn="l"/>
            <a:endParaRPr lang="pt-BR" sz="5200"/>
          </a:p>
        </p:txBody>
      </p:sp>
      <p:sp>
        <p:nvSpPr>
          <p:cNvPr id="3" name="Subtítulo 2">
            <a:extLst>
              <a:ext uri="{FF2B5EF4-FFF2-40B4-BE49-F238E27FC236}">
                <a16:creationId xmlns:a16="http://schemas.microsoft.com/office/drawing/2014/main" id="{9445A082-A9F9-49D0-B846-B71F1E476463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380408" y="4629234"/>
            <a:ext cx="3973386" cy="1485319"/>
          </a:xfrm>
          <a:noFill/>
        </p:spPr>
        <p:txBody>
          <a:bodyPr>
            <a:normAutofit/>
          </a:bodyPr>
          <a:lstStyle/>
          <a:p>
            <a:pPr algn="l"/>
            <a:endParaRPr lang="pt-BR" dirty="0"/>
          </a:p>
        </p:txBody>
      </p:sp>
      <p:pic>
        <p:nvPicPr>
          <p:cNvPr id="6" name="Imagem 5" descr="Uma imagem contendo Gráfico de radar&#10;&#10;Descrição gerada automaticamente">
            <a:extLst>
              <a:ext uri="{FF2B5EF4-FFF2-40B4-BE49-F238E27FC236}">
                <a16:creationId xmlns:a16="http://schemas.microsoft.com/office/drawing/2014/main" id="{0BFD5636-FB42-49ED-900D-1B9D6D19ADF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491" r="11346" b="-2"/>
          <a:stretch/>
        </p:blipFill>
        <p:spPr>
          <a:xfrm>
            <a:off x="20" y="10"/>
            <a:ext cx="6992881" cy="685799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5982689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do Office</vt:lpstr>
      <vt:lpstr>Apresentação do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anderson eu</dc:creator>
  <cp:lastModifiedBy>anderson eu</cp:lastModifiedBy>
  <cp:revision>1</cp:revision>
  <dcterms:created xsi:type="dcterms:W3CDTF">2021-04-19T21:21:04Z</dcterms:created>
  <dcterms:modified xsi:type="dcterms:W3CDTF">2021-04-19T21:22:15Z</dcterms:modified>
</cp:coreProperties>
</file>